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60" r:id="rId2"/>
    <p:sldId id="257" r:id="rId3"/>
    <p:sldId id="266" r:id="rId4"/>
    <p:sldId id="267" r:id="rId5"/>
    <p:sldId id="258" r:id="rId6"/>
    <p:sldId id="261" r:id="rId7"/>
    <p:sldId id="262" r:id="rId8"/>
    <p:sldId id="263" r:id="rId9"/>
    <p:sldId id="264" r:id="rId10"/>
    <p:sldId id="259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4660"/>
  </p:normalViewPr>
  <p:slideViewPr>
    <p:cSldViewPr>
      <p:cViewPr>
        <p:scale>
          <a:sx n="100" d="100"/>
          <a:sy n="100" d="100"/>
        </p:scale>
        <p:origin x="-61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1E17-EE6B-470D-A0F0-60855EAE77C4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AD23-40B2-42AB-A692-CDA6CABD047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AD23-40B2-42AB-A692-CDA6CABD047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B6CF07-82FE-497B-AAFF-D593154CAC97}" type="datetimeFigureOut">
              <a:rPr lang="de-DE" smtClean="0"/>
              <a:pPr/>
              <a:t>04.05.2016</a:t>
            </a:fld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A48738D-0CE6-4168-86CD-E46AC052144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Tafelabziehhalter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55147" y="-854347"/>
            <a:ext cx="866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\\Server\457SchuelerDaten$\I.Klasse\Documents\Astec\IMG_19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705" y="1816490"/>
            <a:ext cx="5544589" cy="418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Weitere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Buchhaltung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Verpackung für den Halter</a:t>
            </a:r>
            <a:endParaRPr lang="de-DE" dirty="0"/>
          </a:p>
        </p:txBody>
      </p:sp>
      <p:pic>
        <p:nvPicPr>
          <p:cNvPr id="3074" name="Picture 2" descr="\\Server\457SchuelerDaten$\I.Klasse\Documents\Astec\IMG_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044366" cy="2283348"/>
          </a:xfrm>
          <a:prstGeom prst="rect">
            <a:avLst/>
          </a:prstGeom>
          <a:noFill/>
        </p:spPr>
      </p:pic>
      <p:pic>
        <p:nvPicPr>
          <p:cNvPr id="3075" name="Picture 3" descr="\\Server\457SchuelerDaten$\I.Klasse\Documents\Astec\IMG_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096344" cy="232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LVR-Förderschule Linnich: Bendenweg22, 52441Linnich </a:t>
            </a:r>
          </a:p>
          <a:p>
            <a:endParaRPr lang="de-DE" dirty="0" smtClean="0"/>
          </a:p>
          <a:p>
            <a:r>
              <a:rPr lang="de-DE" dirty="0" smtClean="0"/>
              <a:t>Tel. 02462-203470 </a:t>
            </a:r>
          </a:p>
          <a:p>
            <a:endParaRPr lang="de-DE" dirty="0" smtClean="0"/>
          </a:p>
          <a:p>
            <a:r>
              <a:rPr lang="de-DE" dirty="0" smtClean="0"/>
              <a:t>Ansprechpartner: </a:t>
            </a:r>
          </a:p>
          <a:p>
            <a:r>
              <a:rPr lang="de-DE" dirty="0" smtClean="0"/>
              <a:t>Herr </a:t>
            </a:r>
            <a:r>
              <a:rPr lang="de-DE" dirty="0" err="1" smtClean="0"/>
              <a:t>Mechler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Inhaltsplatzhalter 7" descr="IMG_1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sind Schüler der LVR-Förderschule </a:t>
            </a:r>
            <a:r>
              <a:rPr lang="de-DE" dirty="0" err="1" smtClean="0"/>
              <a:t>Linnich</a:t>
            </a:r>
            <a:r>
              <a:rPr lang="de-DE" dirty="0" smtClean="0"/>
              <a:t>. Wir kommen aus den Klassen </a:t>
            </a:r>
          </a:p>
          <a:p>
            <a:pPr>
              <a:buNone/>
            </a:pPr>
            <a:r>
              <a:rPr lang="de-DE" dirty="0" smtClean="0"/>
              <a:t>	8-10. Drei Jahre sind wir in der Abschlussstufe. Ein Schuljahr lang arbeiten wir in der Schülerfirma ,,ASTEC´´.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558236" y="154732"/>
            <a:ext cx="1476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Server\457SchuelerDaten$\I.Klasse\Documents\Astec\IMG_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81736"/>
            <a:ext cx="2952328" cy="2214246"/>
          </a:xfrm>
          <a:prstGeom prst="rect">
            <a:avLst/>
          </a:prstGeom>
          <a:noFill/>
        </p:spPr>
      </p:pic>
      <p:pic>
        <p:nvPicPr>
          <p:cNvPr id="4100" name="Picture 4" descr="http://www.entdecke-linnich.de/images/lv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85117"/>
            <a:ext cx="3322737" cy="221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3CANON\IMG_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140600" cy="34563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des Tafelabziehers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Tafel wird besser und schneller sauber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44008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Ohne Tafelabzieher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Mit Tafelabzieher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Aufbewahrung des Tafelabziehers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Ganz bequem in </a:t>
            </a:r>
          </a:p>
          <a:p>
            <a:pPr>
              <a:buNone/>
            </a:pPr>
            <a:r>
              <a:rPr lang="de-DE" dirty="0" smtClean="0"/>
              <a:t>   dem Tafelabzieh-</a:t>
            </a:r>
          </a:p>
          <a:p>
            <a:pPr>
              <a:buNone/>
            </a:pPr>
            <a:r>
              <a:rPr lang="de-DE" dirty="0" smtClean="0"/>
              <a:t>   halter unter </a:t>
            </a:r>
          </a:p>
          <a:p>
            <a:pPr>
              <a:buNone/>
            </a:pPr>
            <a:r>
              <a:rPr lang="de-DE" smtClean="0"/>
              <a:t>   der </a:t>
            </a:r>
            <a:r>
              <a:rPr lang="de-DE" dirty="0" smtClean="0"/>
              <a:t>Tafel</a:t>
            </a:r>
            <a:endParaRPr lang="de-DE" dirty="0"/>
          </a:p>
        </p:txBody>
      </p:sp>
      <p:pic>
        <p:nvPicPr>
          <p:cNvPr id="2050" name="Picture 2" descr="F:\DCIM\103CANON\IMG_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2484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Unser Tafelabziehhalter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Besteht aus Acrylglas</a:t>
            </a:r>
            <a:endParaRPr lang="de-DE" dirty="0"/>
          </a:p>
        </p:txBody>
      </p:sp>
      <p:pic>
        <p:nvPicPr>
          <p:cNvPr id="1028" name="Picture 4" descr="\\Server\457SchuelerDaten$\I.Klasse\Documents\Astec\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57108"/>
            <a:ext cx="3312368" cy="2484355"/>
          </a:xfrm>
          <a:prstGeom prst="rect">
            <a:avLst/>
          </a:prstGeom>
          <a:noFill/>
        </p:spPr>
      </p:pic>
      <p:pic>
        <p:nvPicPr>
          <p:cNvPr id="1029" name="Picture 5" descr="\\Server\457SchuelerDaten$\I.Klasse\Documents\Astec\IMG_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57109"/>
            <a:ext cx="3312368" cy="248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Material-Qualität</a:t>
            </a:r>
            <a:endParaRPr lang="de-DE" dirty="0"/>
          </a:p>
        </p:txBody>
      </p:sp>
      <p:pic>
        <p:nvPicPr>
          <p:cNvPr id="6" name="Inhaltsplatzhalter 5" descr="IMG_1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096344" cy="2322258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Sehr stabil und belastbar.</a:t>
            </a:r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" name="Grafik 9" descr="IMG_1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93096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Material-Qualität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Abgerundete Ecken.</a:t>
            </a:r>
          </a:p>
          <a:p>
            <a:r>
              <a:rPr lang="de-DE" dirty="0" smtClean="0"/>
              <a:t>Niedriges Verletzungsrisiko.</a:t>
            </a:r>
            <a:endParaRPr lang="de-DE" dirty="0"/>
          </a:p>
        </p:txBody>
      </p:sp>
      <p:pic>
        <p:nvPicPr>
          <p:cNvPr id="5" name="Inhaltsplatzhalter 4" descr="IMG_19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Montage des Tafelabziehhalters</a:t>
            </a:r>
            <a:endParaRPr lang="de-DE" dirty="0"/>
          </a:p>
        </p:txBody>
      </p:sp>
      <p:pic>
        <p:nvPicPr>
          <p:cNvPr id="7" name="Inhaltsplatzhalter 6" descr="IMG_1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3374032" cy="2059986"/>
          </a:xfrm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Befestigt mit Schrauben, die am Kopf abgerundet sind oder mit doppelseitigem Klebeband.</a:t>
            </a:r>
          </a:p>
          <a:p>
            <a:r>
              <a:rPr lang="de-DE" dirty="0" smtClean="0"/>
              <a:t>Die Montage erfolgt über den Hausmeister</a:t>
            </a:r>
          </a:p>
        </p:txBody>
      </p:sp>
      <p:pic>
        <p:nvPicPr>
          <p:cNvPr id="10" name="Grafik 9" descr="IMG_1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5024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Preisliste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 Stück: 9,50€ </a:t>
            </a:r>
          </a:p>
          <a:p>
            <a:endParaRPr lang="de-DE" dirty="0" smtClean="0"/>
          </a:p>
          <a:p>
            <a:r>
              <a:rPr lang="de-DE" dirty="0" smtClean="0"/>
              <a:t>Ab 5 Stück 9,00€</a:t>
            </a:r>
          </a:p>
          <a:p>
            <a:endParaRPr lang="de-DE" dirty="0" smtClean="0"/>
          </a:p>
          <a:p>
            <a:r>
              <a:rPr lang="de-DE" dirty="0" smtClean="0"/>
              <a:t>Ab 10 Stück 8,50€</a:t>
            </a:r>
          </a:p>
        </p:txBody>
      </p:sp>
      <p:pic>
        <p:nvPicPr>
          <p:cNvPr id="15" name="Inhaltsplatzhalter 14" descr="IMG_19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121</Words>
  <Application>Microsoft Office PowerPoint</Application>
  <PresentationFormat>Bildschirmpräsentation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Phoebe</vt:lpstr>
      <vt:lpstr>Tafelabziehhalter</vt:lpstr>
      <vt:lpstr>Folie 2</vt:lpstr>
      <vt:lpstr>Vorteile des Tafelabziehers</vt:lpstr>
      <vt:lpstr>Aufbewahrung des Tafelabziehers</vt:lpstr>
      <vt:lpstr>Unser Tafelabziehhalter</vt:lpstr>
      <vt:lpstr>Material-Qualität</vt:lpstr>
      <vt:lpstr>Material-Qualität</vt:lpstr>
      <vt:lpstr>Montage des Tafelabziehhalters</vt:lpstr>
      <vt:lpstr>Preisliste  </vt:lpstr>
      <vt:lpstr>Weitere Arbeiten</vt:lpstr>
      <vt:lpstr>Kontaktdaten</vt:lpstr>
    </vt:vector>
  </TitlesOfParts>
  <Company>LVR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Tafelabziehalter</dc:title>
  <dc:creator>Jan.Dinslaken</dc:creator>
  <cp:lastModifiedBy>R.Schuh</cp:lastModifiedBy>
  <cp:revision>30</cp:revision>
  <dcterms:created xsi:type="dcterms:W3CDTF">2016-01-26T09:46:42Z</dcterms:created>
  <dcterms:modified xsi:type="dcterms:W3CDTF">2016-05-04T09:51:54Z</dcterms:modified>
</cp:coreProperties>
</file>